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59" r:id="rId3"/>
    <p:sldId id="256" r:id="rId4"/>
    <p:sldId id="265" r:id="rId5"/>
    <p:sldId id="268" r:id="rId6"/>
    <p:sldId id="262" r:id="rId7"/>
    <p:sldId id="257" r:id="rId8"/>
    <p:sldId id="266" r:id="rId9"/>
    <p:sldId id="267" r:id="rId10"/>
    <p:sldId id="263" r:id="rId11"/>
    <p:sldId id="260" r:id="rId12"/>
    <p:sldId id="261" r:id="rId13"/>
    <p:sldId id="264" r:id="rId14"/>
    <p:sldId id="269" r:id="rId15"/>
    <p:sldId id="271" r:id="rId16"/>
    <p:sldId id="270" r:id="rId1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46" y="3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40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704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54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45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jpe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5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7.jpeg"/><Relationship Id="rId5" Type="http://schemas.openxmlformats.org/officeDocument/2006/relationships/image" Target="../media/image23.jpeg"/><Relationship Id="rId10" Type="http://schemas.openxmlformats.org/officeDocument/2006/relationships/image" Target="../media/image26.jpeg"/><Relationship Id="rId4" Type="http://schemas.openxmlformats.org/officeDocument/2006/relationships/image" Target="../media/image24.jpeg"/><Relationship Id="rId9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B1780-3AB2-34C2-AB8C-6FA071C8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149D79-B1CF-3F95-AA6D-B54790D00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 = Velocidade (mm/s)</a:t>
            </a:r>
          </a:p>
          <a:p>
            <a:endParaRPr lang="pt-BR" dirty="0"/>
          </a:p>
          <a:p>
            <a:r>
              <a:rPr lang="pt-BR" dirty="0"/>
              <a:t>P= Potência (W)</a:t>
            </a:r>
          </a:p>
          <a:p>
            <a:endParaRPr lang="pt-BR" dirty="0"/>
          </a:p>
          <a:p>
            <a:r>
              <a:rPr lang="pt-BR" dirty="0"/>
              <a:t>E= Densidade de energia (J/mm³)</a:t>
            </a:r>
          </a:p>
        </p:txBody>
      </p:sp>
    </p:spTree>
    <p:extLst>
      <p:ext uri="{BB962C8B-B14F-4D97-AF65-F5344CB8AC3E}">
        <p14:creationId xmlns:p14="http://schemas.microsoft.com/office/powerpoint/2010/main" val="1559041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4950D25-B538-A7C0-3040-2514F9EBD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156" y="1980248"/>
            <a:ext cx="12220156" cy="31545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E9A0425-731C-2B9B-60F6-A93EB567762D}"/>
              </a:ext>
            </a:extLst>
          </p:cNvPr>
          <p:cNvSpPr/>
          <p:nvPr/>
        </p:nvSpPr>
        <p:spPr>
          <a:xfrm>
            <a:off x="0" y="2804160"/>
            <a:ext cx="12192000" cy="33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20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97641B-C400-02D9-3B00-F9D34FBDD1E9}"/>
              </a:ext>
            </a:extLst>
          </p:cNvPr>
          <p:cNvSpPr txBox="1"/>
          <p:nvPr/>
        </p:nvSpPr>
        <p:spPr>
          <a:xfrm>
            <a:off x="1432560" y="1463040"/>
            <a:ext cx="9448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/>
              <a:t>A Amostra 2 foi escolhida por apresentar melhor densificação e poucas partículas não fundidas. Então, a ideia era reduzir as partículas não fundidas com o </a:t>
            </a:r>
            <a:r>
              <a:rPr lang="pt-BR" sz="3200" dirty="0" err="1"/>
              <a:t>remelting</a:t>
            </a:r>
            <a:r>
              <a:rPr lang="pt-BR" sz="3200" dirty="0"/>
              <a:t> aliado a alta densificação que amostra havia apresentado. Porém, conforme as imagens a seguir, aparentemente o </a:t>
            </a:r>
            <a:r>
              <a:rPr lang="pt-BR" sz="3200" dirty="0" err="1"/>
              <a:t>remelting</a:t>
            </a:r>
            <a:r>
              <a:rPr lang="pt-BR" sz="3200" dirty="0"/>
              <a:t> não foi eficiente.</a:t>
            </a:r>
          </a:p>
        </p:txBody>
      </p:sp>
    </p:spTree>
    <p:extLst>
      <p:ext uri="{BB962C8B-B14F-4D97-AF65-F5344CB8AC3E}">
        <p14:creationId xmlns:p14="http://schemas.microsoft.com/office/powerpoint/2010/main" val="297252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 de um pássaro voando no céu&#10;&#10;Descrição gerada automaticamente com confiança média">
            <a:extLst>
              <a:ext uri="{FF2B5EF4-FFF2-40B4-BE49-F238E27FC236}">
                <a16:creationId xmlns:a16="http://schemas.microsoft.com/office/drawing/2014/main" id="{D3910AD8-8E56-88A5-168B-0E6EC1C770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783" y="361188"/>
            <a:ext cx="3843896" cy="2882922"/>
          </a:xfrm>
          <a:prstGeom prst="rect">
            <a:avLst/>
          </a:prstGeom>
        </p:spPr>
      </p:pic>
      <p:pic>
        <p:nvPicPr>
          <p:cNvPr id="5" name="Imagem 4" descr="Uma imagem contendo água, ao ar livre, oceano, pássaro&#10;&#10;Descrição gerada automaticamente">
            <a:extLst>
              <a:ext uri="{FF2B5EF4-FFF2-40B4-BE49-F238E27FC236}">
                <a16:creationId xmlns:a16="http://schemas.microsoft.com/office/drawing/2014/main" id="{01C74DAC-3975-BFDC-57E2-1C51190C3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801" y="361188"/>
            <a:ext cx="3843896" cy="2882922"/>
          </a:xfrm>
          <a:prstGeom prst="rect">
            <a:avLst/>
          </a:prstGeom>
        </p:spPr>
      </p:pic>
      <p:pic>
        <p:nvPicPr>
          <p:cNvPr id="7" name="Imagem 6" descr="Imagem em preto e branco de um pássaro voando em frente a água&#10;&#10;Descrição gerada automaticamente">
            <a:extLst>
              <a:ext uri="{FF2B5EF4-FFF2-40B4-BE49-F238E27FC236}">
                <a16:creationId xmlns:a16="http://schemas.microsoft.com/office/drawing/2014/main" id="{2934E4A8-41BF-CD42-F48E-05F78511FE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08" y="3794482"/>
            <a:ext cx="3843896" cy="2882922"/>
          </a:xfrm>
          <a:prstGeom prst="rect">
            <a:avLst/>
          </a:prstGeom>
        </p:spPr>
      </p:pic>
      <p:pic>
        <p:nvPicPr>
          <p:cNvPr id="9" name="Imagem 8" descr="Bando de pássaros voando no céu&#10;&#10;Descrição gerada automaticamente com confiança média">
            <a:extLst>
              <a:ext uri="{FF2B5EF4-FFF2-40B4-BE49-F238E27FC236}">
                <a16:creationId xmlns:a16="http://schemas.microsoft.com/office/drawing/2014/main" id="{1A315289-9FC6-362A-26ED-B32F3D490E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60" y="3794482"/>
            <a:ext cx="3843896" cy="288292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718A120-C30C-1E67-EE4B-9B02F4F5A130}"/>
              </a:ext>
            </a:extLst>
          </p:cNvPr>
          <p:cNvSpPr txBox="1"/>
          <p:nvPr/>
        </p:nvSpPr>
        <p:spPr>
          <a:xfrm>
            <a:off x="4882378" y="-8592"/>
            <a:ext cx="242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25% Potencia </a:t>
            </a:r>
            <a:r>
              <a:rPr lang="pt-BR" dirty="0" err="1"/>
              <a:t>Remelting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1764CD-6400-537C-54E4-B79DAD742D80}"/>
              </a:ext>
            </a:extLst>
          </p:cNvPr>
          <p:cNvSpPr txBox="1"/>
          <p:nvPr/>
        </p:nvSpPr>
        <p:spPr>
          <a:xfrm>
            <a:off x="8672333" y="0"/>
            <a:ext cx="279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50% Potencia  </a:t>
            </a:r>
            <a:r>
              <a:rPr lang="pt-BR" dirty="0" err="1"/>
              <a:t>Remelting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40B76D-0323-2E70-B997-1A6593BA1D91}"/>
              </a:ext>
            </a:extLst>
          </p:cNvPr>
          <p:cNvSpPr txBox="1"/>
          <p:nvPr/>
        </p:nvSpPr>
        <p:spPr>
          <a:xfrm>
            <a:off x="2122670" y="3429225"/>
            <a:ext cx="248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75% Potencia  </a:t>
            </a:r>
            <a:r>
              <a:rPr lang="pt-BR" dirty="0" err="1"/>
              <a:t>Remelting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60F88A3-626A-77F1-C204-E911CBF8C77B}"/>
              </a:ext>
            </a:extLst>
          </p:cNvPr>
          <p:cNvSpPr txBox="1"/>
          <p:nvPr/>
        </p:nvSpPr>
        <p:spPr>
          <a:xfrm>
            <a:off x="7019100" y="3429225"/>
            <a:ext cx="330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100% Potencia  </a:t>
            </a:r>
            <a:r>
              <a:rPr lang="pt-BR" dirty="0" err="1"/>
              <a:t>Remelting</a:t>
            </a:r>
            <a:endParaRPr lang="pt-BR" dirty="0"/>
          </a:p>
        </p:txBody>
      </p:sp>
      <p:pic>
        <p:nvPicPr>
          <p:cNvPr id="15" name="Imagem 14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BC1539B5-70C9-2145-2866-A2B09AFCFB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65" y="361188"/>
            <a:ext cx="3843896" cy="288292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570A206-B84F-6B69-DD5E-DF4E8B5AF135}"/>
              </a:ext>
            </a:extLst>
          </p:cNvPr>
          <p:cNvSpPr txBox="1"/>
          <p:nvPr/>
        </p:nvSpPr>
        <p:spPr>
          <a:xfrm>
            <a:off x="1287181" y="0"/>
            <a:ext cx="242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Sem </a:t>
            </a:r>
            <a:r>
              <a:rPr lang="pt-BR" dirty="0" err="1"/>
              <a:t>Remelting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791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B684770-3CFA-A900-AC4A-422931CC83C3}"/>
              </a:ext>
            </a:extLst>
          </p:cNvPr>
          <p:cNvSpPr txBox="1"/>
          <p:nvPr/>
        </p:nvSpPr>
        <p:spPr>
          <a:xfrm>
            <a:off x="1264920" y="1554480"/>
            <a:ext cx="9982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Em magnificações maiores, as amostras processadas na condição escolhida apresentaram uma microestrutura semelhante a “ondas do mar”. No entanto, possuímos amostras com outras condições de processamento que, embora tenham apresentado uma baixa densificação por Arquimedes, a avaliação por imagem não demonstra grande porosidade e apresentam uma microestrutura muito homogênea, requerendo uma avaliação mais cuidadosa.</a:t>
            </a:r>
          </a:p>
        </p:txBody>
      </p:sp>
    </p:spTree>
    <p:extLst>
      <p:ext uri="{BB962C8B-B14F-4D97-AF65-F5344CB8AC3E}">
        <p14:creationId xmlns:p14="http://schemas.microsoft.com/office/powerpoint/2010/main" val="223542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water, rain, outdoor&#10;&#10;Description automatically generated">
            <a:extLst>
              <a:ext uri="{FF2B5EF4-FFF2-40B4-BE49-F238E27FC236}">
                <a16:creationId xmlns:a16="http://schemas.microsoft.com/office/drawing/2014/main" id="{93FCF94E-EE6D-4467-6EF1-92380F521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57" y="68042"/>
            <a:ext cx="3950521" cy="3394979"/>
          </a:xfrm>
          <a:prstGeom prst="rect">
            <a:avLst/>
          </a:prstGeom>
        </p:spPr>
      </p:pic>
      <p:pic>
        <p:nvPicPr>
          <p:cNvPr id="5" name="Picture 4" descr="A picture containing water, outdoor, nature&#10;&#10;Description automatically generated">
            <a:extLst>
              <a:ext uri="{FF2B5EF4-FFF2-40B4-BE49-F238E27FC236}">
                <a16:creationId xmlns:a16="http://schemas.microsoft.com/office/drawing/2014/main" id="{D0C389B3-8DAD-68AF-E41B-FE4E6BC91F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90" y="3429000"/>
            <a:ext cx="3950521" cy="3394979"/>
          </a:xfrm>
          <a:prstGeom prst="rect">
            <a:avLst/>
          </a:prstGeom>
        </p:spPr>
      </p:pic>
      <p:pic>
        <p:nvPicPr>
          <p:cNvPr id="7" name="Picture 6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683628C4-5736-AEEE-8E17-8F9B6424D8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68" y="3463021"/>
            <a:ext cx="3950521" cy="3394979"/>
          </a:xfrm>
          <a:prstGeom prst="rect">
            <a:avLst/>
          </a:prstGeom>
        </p:spPr>
      </p:pic>
      <p:pic>
        <p:nvPicPr>
          <p:cNvPr id="8" name="Picture 7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C1AECA0-AB05-7920-7264-A701619888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89" y="68042"/>
            <a:ext cx="3950521" cy="33949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2F4723-12EB-0EBF-D136-A5B78E36BBA3}"/>
              </a:ext>
            </a:extLst>
          </p:cNvPr>
          <p:cNvSpPr/>
          <p:nvPr/>
        </p:nvSpPr>
        <p:spPr>
          <a:xfrm>
            <a:off x="222317" y="2469742"/>
            <a:ext cx="1672187" cy="1357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ShortStroke</a:t>
            </a:r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D0E38-0B6D-E20E-D4E7-1F2EB28DB32D}"/>
              </a:ext>
            </a:extLst>
          </p:cNvPr>
          <p:cNvSpPr/>
          <p:nvPr/>
        </p:nvSpPr>
        <p:spPr>
          <a:xfrm>
            <a:off x="6056411" y="935850"/>
            <a:ext cx="913258" cy="76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1,0 mm</a:t>
            </a:r>
          </a:p>
          <a:p>
            <a:pPr algn="ctr"/>
            <a:endParaRPr lang="pt-B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12423-80A5-747A-389C-9BFDA71DC9AC}"/>
              </a:ext>
            </a:extLst>
          </p:cNvPr>
          <p:cNvSpPr/>
          <p:nvPr/>
        </p:nvSpPr>
        <p:spPr>
          <a:xfrm>
            <a:off x="1058411" y="932576"/>
            <a:ext cx="931667" cy="738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Sem</a:t>
            </a:r>
          </a:p>
          <a:p>
            <a:pPr algn="ctr"/>
            <a:endParaRPr lang="pt-B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1CB89B-4E2A-7121-ADA3-62C7C349EB0E}"/>
              </a:ext>
            </a:extLst>
          </p:cNvPr>
          <p:cNvSpPr/>
          <p:nvPr/>
        </p:nvSpPr>
        <p:spPr>
          <a:xfrm>
            <a:off x="1155813" y="4388258"/>
            <a:ext cx="931667" cy="738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1,5 mm</a:t>
            </a:r>
          </a:p>
          <a:p>
            <a:pPr algn="ctr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255BDE-8E6C-9FE7-DEC1-83E7365E7B32}"/>
              </a:ext>
            </a:extLst>
          </p:cNvPr>
          <p:cNvSpPr/>
          <p:nvPr/>
        </p:nvSpPr>
        <p:spPr>
          <a:xfrm>
            <a:off x="6047206" y="4388257"/>
            <a:ext cx="931667" cy="738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2,0 mm</a:t>
            </a:r>
          </a:p>
        </p:txBody>
      </p:sp>
    </p:spTree>
    <p:extLst>
      <p:ext uri="{BB962C8B-B14F-4D97-AF65-F5344CB8AC3E}">
        <p14:creationId xmlns:p14="http://schemas.microsoft.com/office/powerpoint/2010/main" val="233924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2286131D-D37B-75DF-07D4-9E667A8DF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753968"/>
              </p:ext>
            </p:extLst>
          </p:nvPr>
        </p:nvGraphicFramePr>
        <p:xfrm>
          <a:off x="4050872" y="1038889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Caixa de Texto 2"/>
          <p:cNvSpPr txBox="1"/>
          <p:nvPr/>
        </p:nvSpPr>
        <p:spPr>
          <a:xfrm>
            <a:off x="3963035" y="-85030"/>
            <a:ext cx="426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en-US" dirty="0"/>
              <a:t>Energias Iguais</a:t>
            </a:r>
          </a:p>
        </p:txBody>
      </p: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CE1EC788-508B-C17C-EA19-A140D275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715776"/>
              </p:ext>
            </p:extLst>
          </p:nvPr>
        </p:nvGraphicFramePr>
        <p:xfrm>
          <a:off x="-1756" y="970196"/>
          <a:ext cx="1298575" cy="121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50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208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142816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3F84636E-1411-894B-AF59-92AFDAC767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3261972"/>
              </p:ext>
            </p:extLst>
          </p:nvPr>
        </p:nvGraphicFramePr>
        <p:xfrm>
          <a:off x="8065288" y="961005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69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1088C51D-88EA-1CF3-1B36-E3AA3AF453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7770732"/>
              </p:ext>
            </p:extLst>
          </p:nvPr>
        </p:nvGraphicFramePr>
        <p:xfrm>
          <a:off x="4114809" y="3198834"/>
          <a:ext cx="1203008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156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DF0343D7-4F68-82DB-425F-3277CE9D2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6556872"/>
              </p:ext>
            </p:extLst>
          </p:nvPr>
        </p:nvGraphicFramePr>
        <p:xfrm>
          <a:off x="4060049" y="5454142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208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6E4DFDF6-79A5-30BA-FFF2-D0EB0E507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543213"/>
              </p:ext>
            </p:extLst>
          </p:nvPr>
        </p:nvGraphicFramePr>
        <p:xfrm>
          <a:off x="13789" y="3198834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312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ela 27">
            <a:extLst>
              <a:ext uri="{FF2B5EF4-FFF2-40B4-BE49-F238E27FC236}">
                <a16:creationId xmlns:a16="http://schemas.microsoft.com/office/drawing/2014/main" id="{9FAE870E-E606-A4C8-7563-1D44A70D0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907521"/>
              </p:ext>
            </p:extLst>
          </p:nvPr>
        </p:nvGraphicFramePr>
        <p:xfrm>
          <a:off x="8089957" y="3198834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B39CAB4C-3832-E99A-F0BB-E4CE560B4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883372"/>
              </p:ext>
            </p:extLst>
          </p:nvPr>
        </p:nvGraphicFramePr>
        <p:xfrm>
          <a:off x="13789" y="5447036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416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ela 29">
            <a:extLst>
              <a:ext uri="{FF2B5EF4-FFF2-40B4-BE49-F238E27FC236}">
                <a16:creationId xmlns:a16="http://schemas.microsoft.com/office/drawing/2014/main" id="{1EC13A80-DD6A-7B00-8933-FED14070B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652502"/>
              </p:ext>
            </p:extLst>
          </p:nvPr>
        </p:nvGraphicFramePr>
        <p:xfrm>
          <a:off x="8030240" y="5447036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138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89A3EF7A-8EC8-92CC-9369-D2E7E129947E}"/>
              </a:ext>
            </a:extLst>
          </p:cNvPr>
          <p:cNvSpPr/>
          <p:nvPr/>
        </p:nvSpPr>
        <p:spPr>
          <a:xfrm>
            <a:off x="14571" y="4360014"/>
            <a:ext cx="1293635" cy="857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Baixas velocidades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1BBD43-4AF0-12E7-016F-AC37DFD27DCD}"/>
              </a:ext>
            </a:extLst>
          </p:cNvPr>
          <p:cNvSpPr/>
          <p:nvPr/>
        </p:nvSpPr>
        <p:spPr>
          <a:xfrm>
            <a:off x="340209" y="1589678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537FC3-9332-30F0-A5B3-C04603743979}"/>
              </a:ext>
            </a:extLst>
          </p:cNvPr>
          <p:cNvSpPr/>
          <p:nvPr/>
        </p:nvSpPr>
        <p:spPr>
          <a:xfrm>
            <a:off x="439977" y="3805894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5166F5-237D-AE66-7BB0-6271D3ED7A6D}"/>
              </a:ext>
            </a:extLst>
          </p:cNvPr>
          <p:cNvSpPr/>
          <p:nvPr/>
        </p:nvSpPr>
        <p:spPr>
          <a:xfrm>
            <a:off x="8542802" y="3805894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0985A-EAE3-4D1F-E543-BAA6113234C7}"/>
              </a:ext>
            </a:extLst>
          </p:cNvPr>
          <p:cNvSpPr/>
          <p:nvPr/>
        </p:nvSpPr>
        <p:spPr>
          <a:xfrm>
            <a:off x="4489380" y="3796951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3C26D1-94F6-7092-048E-6F68D5F607A3}"/>
              </a:ext>
            </a:extLst>
          </p:cNvPr>
          <p:cNvSpPr/>
          <p:nvPr/>
        </p:nvSpPr>
        <p:spPr>
          <a:xfrm>
            <a:off x="4501751" y="6130583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3BDFC-7ED0-8479-3AAE-29FD6E5AEF05}"/>
              </a:ext>
            </a:extLst>
          </p:cNvPr>
          <p:cNvSpPr/>
          <p:nvPr/>
        </p:nvSpPr>
        <p:spPr>
          <a:xfrm>
            <a:off x="8543735" y="1678838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D6AA4F-1FC3-87F7-A8F4-7CA4F343D4E5}"/>
              </a:ext>
            </a:extLst>
          </p:cNvPr>
          <p:cNvSpPr/>
          <p:nvPr/>
        </p:nvSpPr>
        <p:spPr>
          <a:xfrm>
            <a:off x="4419798" y="1646160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84270-7B32-1129-2DEE-B60455493DD9}"/>
              </a:ext>
            </a:extLst>
          </p:cNvPr>
          <p:cNvSpPr/>
          <p:nvPr/>
        </p:nvSpPr>
        <p:spPr>
          <a:xfrm>
            <a:off x="415820" y="6130584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34C4C1-8B4D-2A85-955C-71F4327F514A}"/>
              </a:ext>
            </a:extLst>
          </p:cNvPr>
          <p:cNvSpPr/>
          <p:nvPr/>
        </p:nvSpPr>
        <p:spPr>
          <a:xfrm>
            <a:off x="8543735" y="6130582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pic>
        <p:nvPicPr>
          <p:cNvPr id="19" name="Picture 18" descr="A picture containing nature, rain, outdoor, day&#10;&#10;Description automatically generated">
            <a:extLst>
              <a:ext uri="{FF2B5EF4-FFF2-40B4-BE49-F238E27FC236}">
                <a16:creationId xmlns:a16="http://schemas.microsoft.com/office/drawing/2014/main" id="{C49124CB-9539-8FB3-169C-A7E843356F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68" y="315586"/>
            <a:ext cx="2697774" cy="2318400"/>
          </a:xfrm>
          <a:prstGeom prst="rect">
            <a:avLst/>
          </a:prstGeom>
        </p:spPr>
      </p:pic>
      <p:pic>
        <p:nvPicPr>
          <p:cNvPr id="21" name="Picture 20" descr="A picture containing nature, rain, flock&#10;&#10;Description automatically generated">
            <a:extLst>
              <a:ext uri="{FF2B5EF4-FFF2-40B4-BE49-F238E27FC236}">
                <a16:creationId xmlns:a16="http://schemas.microsoft.com/office/drawing/2014/main" id="{CAFF7F46-C468-36B6-F860-1C5AFDCFB2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95" y="321845"/>
            <a:ext cx="2697774" cy="2318400"/>
          </a:xfrm>
          <a:prstGeom prst="rect">
            <a:avLst/>
          </a:prstGeom>
        </p:spPr>
      </p:pic>
      <p:pic>
        <p:nvPicPr>
          <p:cNvPr id="33" name="Picture 32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DC9FC1A4-1EA7-6962-19AB-951C2A5304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52" y="299634"/>
            <a:ext cx="2697774" cy="2318400"/>
          </a:xfrm>
          <a:prstGeom prst="rect">
            <a:avLst/>
          </a:prstGeom>
        </p:spPr>
      </p:pic>
      <p:pic>
        <p:nvPicPr>
          <p:cNvPr id="38" name="Picture 37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524338FA-D10D-01E3-F31E-97CBEF5755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37" y="2482518"/>
            <a:ext cx="2697774" cy="2318400"/>
          </a:xfrm>
          <a:prstGeom prst="rect">
            <a:avLst/>
          </a:prstGeom>
        </p:spPr>
      </p:pic>
      <p:pic>
        <p:nvPicPr>
          <p:cNvPr id="40" name="Picture 39" descr="A group of footprints in the snow&#10;&#10;Description automatically generated with low confidence">
            <a:extLst>
              <a:ext uri="{FF2B5EF4-FFF2-40B4-BE49-F238E27FC236}">
                <a16:creationId xmlns:a16="http://schemas.microsoft.com/office/drawing/2014/main" id="{1CC83F84-FD54-6D3F-D70F-758A4E7D21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00" y="2468400"/>
            <a:ext cx="2697774" cy="2318400"/>
          </a:xfrm>
          <a:prstGeom prst="rect">
            <a:avLst/>
          </a:prstGeom>
        </p:spPr>
      </p:pic>
      <p:pic>
        <p:nvPicPr>
          <p:cNvPr id="42" name="Picture 41" descr="A picture containing nature, rain, outdoor, flock&#10;&#10;Description automatically generated">
            <a:extLst>
              <a:ext uri="{FF2B5EF4-FFF2-40B4-BE49-F238E27FC236}">
                <a16:creationId xmlns:a16="http://schemas.microsoft.com/office/drawing/2014/main" id="{772F320D-65B7-83B3-D74A-226934112F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52" y="2473222"/>
            <a:ext cx="2697774" cy="2318400"/>
          </a:xfrm>
          <a:prstGeom prst="rect">
            <a:avLst/>
          </a:prstGeom>
        </p:spPr>
      </p:pic>
      <p:pic>
        <p:nvPicPr>
          <p:cNvPr id="44" name="Picture 43" descr="A picture containing nature&#10;&#10;Description automatically generated">
            <a:extLst>
              <a:ext uri="{FF2B5EF4-FFF2-40B4-BE49-F238E27FC236}">
                <a16:creationId xmlns:a16="http://schemas.microsoft.com/office/drawing/2014/main" id="{E2191433-8090-AB81-F81F-094A0A5968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68" y="4649450"/>
            <a:ext cx="2697774" cy="2318400"/>
          </a:xfrm>
          <a:prstGeom prst="rect">
            <a:avLst/>
          </a:prstGeom>
        </p:spPr>
      </p:pic>
      <p:pic>
        <p:nvPicPr>
          <p:cNvPr id="46" name="Picture 45" descr="A picture containing text, nature, rain&#10;&#10;Description automatically generated">
            <a:extLst>
              <a:ext uri="{FF2B5EF4-FFF2-40B4-BE49-F238E27FC236}">
                <a16:creationId xmlns:a16="http://schemas.microsoft.com/office/drawing/2014/main" id="{5856B974-E81C-01C8-5B24-4F7BB68143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99" y="4649450"/>
            <a:ext cx="2697774" cy="2318400"/>
          </a:xfrm>
          <a:prstGeom prst="rect">
            <a:avLst/>
          </a:prstGeom>
        </p:spPr>
      </p:pic>
      <p:pic>
        <p:nvPicPr>
          <p:cNvPr id="48" name="Picture 47" descr="A picture containing text, nature, rain&#10;&#10;Description automatically generated">
            <a:extLst>
              <a:ext uri="{FF2B5EF4-FFF2-40B4-BE49-F238E27FC236}">
                <a16:creationId xmlns:a16="http://schemas.microsoft.com/office/drawing/2014/main" id="{B52C6951-6C46-556F-7D29-B5EF59D9FB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52" y="4649450"/>
            <a:ext cx="2697774" cy="23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6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nature, outdoor object, night sky&#10;&#10;Description automatically generated">
            <a:extLst>
              <a:ext uri="{FF2B5EF4-FFF2-40B4-BE49-F238E27FC236}">
                <a16:creationId xmlns:a16="http://schemas.microsoft.com/office/drawing/2014/main" id="{4D6E9CEE-778C-1207-51B8-A32886259E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92" y="176955"/>
            <a:ext cx="3950519" cy="3394978"/>
          </a:xfrm>
          <a:prstGeom prst="rect">
            <a:avLst/>
          </a:prstGeom>
        </p:spPr>
      </p:pic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0F1E4665-DA34-72E0-AC87-6EBEC4CB56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94" y="176955"/>
            <a:ext cx="4043597" cy="3474967"/>
          </a:xfrm>
          <a:prstGeom prst="rect">
            <a:avLst/>
          </a:prstGeom>
        </p:spPr>
      </p:pic>
      <p:pic>
        <p:nvPicPr>
          <p:cNvPr id="4" name="Picture 3" descr="A picture containing water, outdoor, nature&#10;&#10;Description automatically generated">
            <a:extLst>
              <a:ext uri="{FF2B5EF4-FFF2-40B4-BE49-F238E27FC236}">
                <a16:creationId xmlns:a16="http://schemas.microsoft.com/office/drawing/2014/main" id="{22F41319-C337-02D0-9EB2-5E8CD13D6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90" y="3429000"/>
            <a:ext cx="3950521" cy="3394979"/>
          </a:xfrm>
          <a:prstGeom prst="rect">
            <a:avLst/>
          </a:prstGeom>
        </p:spPr>
      </p:pic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747CF956-0A2E-1AD5-0830-C447A47D42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93" y="3428999"/>
            <a:ext cx="3950520" cy="33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7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9CF7E-1AB1-4D37-2771-0EC2D801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Numeração das amostras de acordo com a planilha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9C5F59C-57AF-6430-6F9A-16C6E58945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904000"/>
              </p:ext>
            </p:extLst>
          </p:nvPr>
        </p:nvGraphicFramePr>
        <p:xfrm>
          <a:off x="647700" y="1825624"/>
          <a:ext cx="10515597" cy="367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3749225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30238603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333411030"/>
                    </a:ext>
                  </a:extLst>
                </a:gridCol>
              </a:tblGrid>
              <a:tr h="12266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3600" b="0" dirty="0">
                          <a:solidFill>
                            <a:schemeClr val="tx1"/>
                          </a:solidFill>
                        </a:rPr>
                        <a:t>Amostra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b="0" dirty="0">
                          <a:solidFill>
                            <a:schemeClr val="tx1"/>
                          </a:solidFill>
                        </a:rPr>
                        <a:t>Amostra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b="0" dirty="0">
                          <a:solidFill>
                            <a:schemeClr val="tx1"/>
                          </a:solidFill>
                        </a:rPr>
                        <a:t>Amostra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77577"/>
                  </a:ext>
                </a:extLst>
              </a:tr>
              <a:tr h="1226608">
                <a:tc>
                  <a:txBody>
                    <a:bodyPr/>
                    <a:lstStyle/>
                    <a:p>
                      <a:pPr algn="ctr"/>
                      <a:r>
                        <a:rPr lang="pt-BR" sz="3600" b="0" dirty="0">
                          <a:solidFill>
                            <a:schemeClr val="tx1"/>
                          </a:solidFill>
                        </a:rPr>
                        <a:t>Amostra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b="0" dirty="0">
                          <a:solidFill>
                            <a:schemeClr val="tx1"/>
                          </a:solidFill>
                        </a:rPr>
                        <a:t>Amostra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b="0" dirty="0">
                          <a:solidFill>
                            <a:schemeClr val="tx1"/>
                          </a:solidFill>
                        </a:rPr>
                        <a:t>Amostra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807017"/>
                  </a:ext>
                </a:extLst>
              </a:tr>
              <a:tr h="1226608">
                <a:tc>
                  <a:txBody>
                    <a:bodyPr/>
                    <a:lstStyle/>
                    <a:p>
                      <a:pPr algn="ctr"/>
                      <a:r>
                        <a:rPr lang="pt-BR" sz="3600" b="0" dirty="0">
                          <a:solidFill>
                            <a:schemeClr val="tx1"/>
                          </a:solidFill>
                        </a:rPr>
                        <a:t>Amostra 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b="0" dirty="0">
                          <a:solidFill>
                            <a:schemeClr val="tx1"/>
                          </a:solidFill>
                        </a:rPr>
                        <a:t>Amostra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b="0" dirty="0">
                          <a:solidFill>
                            <a:schemeClr val="tx1"/>
                          </a:solidFill>
                        </a:rPr>
                        <a:t>Amostra 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85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156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Amostra 1-100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5" y="277495"/>
            <a:ext cx="2694940" cy="2316480"/>
          </a:xfrm>
          <a:prstGeom prst="rect">
            <a:avLst/>
          </a:prstGeom>
        </p:spPr>
      </p:pic>
      <p:pic>
        <p:nvPicPr>
          <p:cNvPr id="6" name="Imagem 5" descr="Amostra 2-100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5" y="277495"/>
            <a:ext cx="2694940" cy="2316480"/>
          </a:xfrm>
          <a:prstGeom prst="rect">
            <a:avLst/>
          </a:prstGeom>
        </p:spPr>
      </p:pic>
      <p:pic>
        <p:nvPicPr>
          <p:cNvPr id="7" name="Imagem 6" descr="Amostra 3-100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090" y="277495"/>
            <a:ext cx="2694940" cy="2316480"/>
          </a:xfrm>
          <a:prstGeom prst="rect">
            <a:avLst/>
          </a:prstGeom>
        </p:spPr>
      </p:pic>
      <p:pic>
        <p:nvPicPr>
          <p:cNvPr id="8" name="Imagem 7" descr="Amostra 4-100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575" y="2499360"/>
            <a:ext cx="2694940" cy="2316480"/>
          </a:xfrm>
          <a:prstGeom prst="rect">
            <a:avLst/>
          </a:prstGeom>
        </p:spPr>
      </p:pic>
      <p:pic>
        <p:nvPicPr>
          <p:cNvPr id="9" name="Imagem 8" descr="Amostra 5-100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735" y="2499360"/>
            <a:ext cx="2694940" cy="2316480"/>
          </a:xfrm>
          <a:prstGeom prst="rect">
            <a:avLst/>
          </a:prstGeom>
        </p:spPr>
      </p:pic>
      <p:pic>
        <p:nvPicPr>
          <p:cNvPr id="10" name="Imagem 9" descr="Amostra 6-100x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770" y="2499360"/>
            <a:ext cx="2694940" cy="2316480"/>
          </a:xfrm>
          <a:prstGeom prst="rect">
            <a:avLst/>
          </a:prstGeom>
        </p:spPr>
      </p:pic>
      <p:pic>
        <p:nvPicPr>
          <p:cNvPr id="11" name="Imagem 10" descr="Amostra 7-100x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115" y="4684395"/>
            <a:ext cx="2694940" cy="2316480"/>
          </a:xfrm>
          <a:prstGeom prst="rect">
            <a:avLst/>
          </a:prstGeom>
        </p:spPr>
      </p:pic>
      <p:pic>
        <p:nvPicPr>
          <p:cNvPr id="12" name="Imagem 11" descr="Amostra 8-100x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5735" y="4682490"/>
            <a:ext cx="2694940" cy="2316480"/>
          </a:xfrm>
          <a:prstGeom prst="rect">
            <a:avLst/>
          </a:prstGeom>
        </p:spPr>
      </p:pic>
      <p:pic>
        <p:nvPicPr>
          <p:cNvPr id="13" name="Imagem 12" descr="Amostra 9-100x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2090" y="4684395"/>
            <a:ext cx="2694940" cy="2316480"/>
          </a:xfrm>
          <a:prstGeom prst="rect">
            <a:avLst/>
          </a:prstGeom>
        </p:spPr>
      </p:pic>
      <p:graphicFrame>
        <p:nvGraphicFramePr>
          <p:cNvPr id="15" name="Tabela 14"/>
          <p:cNvGraphicFramePr/>
          <p:nvPr>
            <p:extLst>
              <p:ext uri="{D42A27DB-BD31-4B8C-83A1-F6EECF244321}">
                <p14:modId xmlns:p14="http://schemas.microsoft.com/office/powerpoint/2010/main" val="2892161834"/>
              </p:ext>
            </p:extLst>
          </p:nvPr>
        </p:nvGraphicFramePr>
        <p:xfrm>
          <a:off x="0" y="817245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119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ela 15"/>
          <p:cNvGraphicFramePr/>
          <p:nvPr>
            <p:extLst>
              <p:ext uri="{D42A27DB-BD31-4B8C-83A1-F6EECF244321}">
                <p14:modId xmlns:p14="http://schemas.microsoft.com/office/powerpoint/2010/main" val="2115107337"/>
              </p:ext>
            </p:extLst>
          </p:nvPr>
        </p:nvGraphicFramePr>
        <p:xfrm>
          <a:off x="4096385" y="684530"/>
          <a:ext cx="1092200" cy="871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P 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ela 16"/>
          <p:cNvGraphicFramePr/>
          <p:nvPr>
            <p:extLst>
              <p:ext uri="{D42A27DB-BD31-4B8C-83A1-F6EECF244321}">
                <p14:modId xmlns:p14="http://schemas.microsoft.com/office/powerpoint/2010/main" val="2459656363"/>
              </p:ext>
            </p:extLst>
          </p:nvPr>
        </p:nvGraphicFramePr>
        <p:xfrm>
          <a:off x="7951470" y="817245"/>
          <a:ext cx="1142365" cy="60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208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ela 17"/>
          <p:cNvGraphicFramePr/>
          <p:nvPr>
            <p:extLst>
              <p:ext uri="{D42A27DB-BD31-4B8C-83A1-F6EECF244321}">
                <p14:modId xmlns:p14="http://schemas.microsoft.com/office/powerpoint/2010/main" val="2525298296"/>
              </p:ext>
            </p:extLst>
          </p:nvPr>
        </p:nvGraphicFramePr>
        <p:xfrm>
          <a:off x="0" y="3126105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V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98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ela 18"/>
          <p:cNvGraphicFramePr/>
          <p:nvPr>
            <p:extLst>
              <p:ext uri="{D42A27DB-BD31-4B8C-83A1-F6EECF244321}">
                <p14:modId xmlns:p14="http://schemas.microsoft.com/office/powerpoint/2010/main" val="2881014107"/>
              </p:ext>
            </p:extLst>
          </p:nvPr>
        </p:nvGraphicFramePr>
        <p:xfrm>
          <a:off x="0" y="5434965"/>
          <a:ext cx="1298575" cy="121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 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83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pt-BR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27992"/>
                  </a:ext>
                </a:extLst>
              </a:tr>
            </a:tbl>
          </a:graphicData>
        </a:graphic>
      </p:graphicFrame>
      <p:graphicFrame>
        <p:nvGraphicFramePr>
          <p:cNvPr id="20" name="Tabela 19"/>
          <p:cNvGraphicFramePr/>
          <p:nvPr>
            <p:extLst>
              <p:ext uri="{D42A27DB-BD31-4B8C-83A1-F6EECF244321}">
                <p14:modId xmlns:p14="http://schemas.microsoft.com/office/powerpoint/2010/main" val="2164681819"/>
              </p:ext>
            </p:extLst>
          </p:nvPr>
        </p:nvGraphicFramePr>
        <p:xfrm>
          <a:off x="4073525" y="2994025"/>
          <a:ext cx="1092200" cy="871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V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135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ela 20"/>
          <p:cNvGraphicFramePr/>
          <p:nvPr>
            <p:extLst>
              <p:ext uri="{D42A27DB-BD31-4B8C-83A1-F6EECF244321}">
                <p14:modId xmlns:p14="http://schemas.microsoft.com/office/powerpoint/2010/main" val="2687032449"/>
              </p:ext>
            </p:extLst>
          </p:nvPr>
        </p:nvGraphicFramePr>
        <p:xfrm>
          <a:off x="4029710" y="5220335"/>
          <a:ext cx="1210310" cy="164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</a:t>
                      </a: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pt-BR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935283"/>
                  </a:ext>
                </a:extLst>
              </a:tr>
            </a:tbl>
          </a:graphicData>
        </a:graphic>
      </p:graphicFrame>
      <p:graphicFrame>
        <p:nvGraphicFramePr>
          <p:cNvPr id="22" name="Tabela 21"/>
          <p:cNvGraphicFramePr/>
          <p:nvPr>
            <p:extLst>
              <p:ext uri="{D42A27DB-BD31-4B8C-83A1-F6EECF244321}">
                <p14:modId xmlns:p14="http://schemas.microsoft.com/office/powerpoint/2010/main" val="512436360"/>
              </p:ext>
            </p:extLst>
          </p:nvPr>
        </p:nvGraphicFramePr>
        <p:xfrm>
          <a:off x="7939405" y="3258185"/>
          <a:ext cx="1142365" cy="60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V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P 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172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a 22"/>
          <p:cNvGraphicFramePr/>
          <p:nvPr>
            <p:extLst>
              <p:ext uri="{D42A27DB-BD31-4B8C-83A1-F6EECF244321}">
                <p14:modId xmlns:p14="http://schemas.microsoft.com/office/powerpoint/2010/main" val="1901745444"/>
              </p:ext>
            </p:extLst>
          </p:nvPr>
        </p:nvGraphicFramePr>
        <p:xfrm>
          <a:off x="7901940" y="5432425"/>
          <a:ext cx="1231900" cy="60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146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Caixa de Texto 2"/>
          <p:cNvSpPr txBox="1"/>
          <p:nvPr/>
        </p:nvSpPr>
        <p:spPr>
          <a:xfrm>
            <a:off x="3963035" y="-73977"/>
            <a:ext cx="426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en-US" dirty="0"/>
              <a:t>Energias Diferentes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14"/>
          <p:cNvGraphicFramePr/>
          <p:nvPr/>
        </p:nvGraphicFramePr>
        <p:xfrm>
          <a:off x="0" y="817245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119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ela 15"/>
          <p:cNvGraphicFramePr/>
          <p:nvPr/>
        </p:nvGraphicFramePr>
        <p:xfrm>
          <a:off x="4096385" y="684530"/>
          <a:ext cx="1092200" cy="871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P 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ela 16"/>
          <p:cNvGraphicFramePr/>
          <p:nvPr/>
        </p:nvGraphicFramePr>
        <p:xfrm>
          <a:off x="7951470" y="817245"/>
          <a:ext cx="1142365" cy="60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208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ela 17"/>
          <p:cNvGraphicFramePr/>
          <p:nvPr/>
        </p:nvGraphicFramePr>
        <p:xfrm>
          <a:off x="0" y="3126105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V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98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ela 18"/>
          <p:cNvGraphicFramePr/>
          <p:nvPr/>
        </p:nvGraphicFramePr>
        <p:xfrm>
          <a:off x="0" y="5434965"/>
          <a:ext cx="1298575" cy="121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 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83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pt-BR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27992"/>
                  </a:ext>
                </a:extLst>
              </a:tr>
            </a:tbl>
          </a:graphicData>
        </a:graphic>
      </p:graphicFrame>
      <p:graphicFrame>
        <p:nvGraphicFramePr>
          <p:cNvPr id="20" name="Tabela 19"/>
          <p:cNvGraphicFramePr/>
          <p:nvPr/>
        </p:nvGraphicFramePr>
        <p:xfrm>
          <a:off x="4073525" y="2994025"/>
          <a:ext cx="1092200" cy="871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V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135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ela 20"/>
          <p:cNvGraphicFramePr/>
          <p:nvPr/>
        </p:nvGraphicFramePr>
        <p:xfrm>
          <a:off x="4029710" y="5220335"/>
          <a:ext cx="1210310" cy="164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</a:t>
                      </a: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pt-BR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935283"/>
                  </a:ext>
                </a:extLst>
              </a:tr>
            </a:tbl>
          </a:graphicData>
        </a:graphic>
      </p:graphicFrame>
      <p:graphicFrame>
        <p:nvGraphicFramePr>
          <p:cNvPr id="22" name="Tabela 21"/>
          <p:cNvGraphicFramePr/>
          <p:nvPr/>
        </p:nvGraphicFramePr>
        <p:xfrm>
          <a:off x="7939405" y="3258185"/>
          <a:ext cx="1142365" cy="60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V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P 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172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a 22"/>
          <p:cNvGraphicFramePr/>
          <p:nvPr/>
        </p:nvGraphicFramePr>
        <p:xfrm>
          <a:off x="7901940" y="5432425"/>
          <a:ext cx="1231900" cy="60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146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Caixa de Texto 2"/>
          <p:cNvSpPr txBox="1"/>
          <p:nvPr/>
        </p:nvSpPr>
        <p:spPr>
          <a:xfrm>
            <a:off x="3963035" y="-73977"/>
            <a:ext cx="426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en-US" dirty="0"/>
              <a:t>Energias Diferentes</a:t>
            </a:r>
          </a:p>
        </p:txBody>
      </p:sp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B669BED0-EC25-27FA-09DF-AFA84C6E5C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32" y="319830"/>
            <a:ext cx="2697774" cy="2318400"/>
          </a:xfrm>
          <a:prstGeom prst="rect">
            <a:avLst/>
          </a:prstGeom>
        </p:spPr>
      </p:pic>
      <p:pic>
        <p:nvPicPr>
          <p:cNvPr id="24" name="Picture 23" descr="A group of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3E39A688-B44F-B002-7B0D-2EAAD06BF6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07" y="332884"/>
            <a:ext cx="2697774" cy="2318400"/>
          </a:xfrm>
          <a:prstGeom prst="rect">
            <a:avLst/>
          </a:prstGeom>
        </p:spPr>
      </p:pic>
      <p:pic>
        <p:nvPicPr>
          <p:cNvPr id="26" name="Picture 25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FFA8BDB3-EC71-2376-2C41-CFE354A3D2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36" y="319830"/>
            <a:ext cx="2697774" cy="2318400"/>
          </a:xfrm>
          <a:prstGeom prst="rect">
            <a:avLst/>
          </a:prstGeom>
        </p:spPr>
      </p:pic>
      <p:pic>
        <p:nvPicPr>
          <p:cNvPr id="28" name="Picture 27" descr="A picture containing text, outdoor, nature&#10;&#10;Description automatically generated">
            <a:extLst>
              <a:ext uri="{FF2B5EF4-FFF2-40B4-BE49-F238E27FC236}">
                <a16:creationId xmlns:a16="http://schemas.microsoft.com/office/drawing/2014/main" id="{F1C7BAF2-CE1D-187D-D14F-866B875BC8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81" y="2488483"/>
            <a:ext cx="2697774" cy="2318400"/>
          </a:xfrm>
          <a:prstGeom prst="rect">
            <a:avLst/>
          </a:prstGeom>
        </p:spPr>
      </p:pic>
      <p:pic>
        <p:nvPicPr>
          <p:cNvPr id="30" name="Picture 29" descr="A group of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CF0AE2C7-43CC-467B-9132-CCE62C0418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66" y="2494070"/>
            <a:ext cx="2697774" cy="2318400"/>
          </a:xfrm>
          <a:prstGeom prst="rect">
            <a:avLst/>
          </a:prstGeom>
        </p:spPr>
      </p:pic>
      <p:pic>
        <p:nvPicPr>
          <p:cNvPr id="32" name="Picture 31" descr="A picture containing outdoor&#10;&#10;Description automatically generated">
            <a:extLst>
              <a:ext uri="{FF2B5EF4-FFF2-40B4-BE49-F238E27FC236}">
                <a16:creationId xmlns:a16="http://schemas.microsoft.com/office/drawing/2014/main" id="{2C7E342A-307E-F684-BF27-E5941ABC92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90" y="2494070"/>
            <a:ext cx="2697774" cy="2318400"/>
          </a:xfrm>
          <a:prstGeom prst="rect">
            <a:avLst/>
          </a:prstGeom>
        </p:spPr>
      </p:pic>
      <p:pic>
        <p:nvPicPr>
          <p:cNvPr id="34" name="Picture 33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869C0782-367D-A71D-239B-351A6C3D48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81" y="4682490"/>
            <a:ext cx="2697774" cy="2318400"/>
          </a:xfrm>
          <a:prstGeom prst="rect">
            <a:avLst/>
          </a:prstGeom>
        </p:spPr>
      </p:pic>
      <p:pic>
        <p:nvPicPr>
          <p:cNvPr id="36" name="Picture 35" descr="A picture containing text, nature, rain, lake&#10;&#10;Description automatically generated">
            <a:extLst>
              <a:ext uri="{FF2B5EF4-FFF2-40B4-BE49-F238E27FC236}">
                <a16:creationId xmlns:a16="http://schemas.microsoft.com/office/drawing/2014/main" id="{A020C882-9900-EB06-EAA5-4AE7574239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68" y="4682490"/>
            <a:ext cx="2697774" cy="2318400"/>
          </a:xfrm>
          <a:prstGeom prst="rect">
            <a:avLst/>
          </a:prstGeom>
        </p:spPr>
      </p:pic>
      <p:pic>
        <p:nvPicPr>
          <p:cNvPr id="38" name="Picture 37" descr="A picture containing text, outdoor, nature&#10;&#10;Description automatically generated">
            <a:extLst>
              <a:ext uri="{FF2B5EF4-FFF2-40B4-BE49-F238E27FC236}">
                <a16:creationId xmlns:a16="http://schemas.microsoft.com/office/drawing/2014/main" id="{0E413765-42AD-28E5-172F-DB1EB92340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36" y="4682490"/>
            <a:ext cx="2697774" cy="23184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2BA33A9-6A2E-B123-8605-99031E24E257}"/>
              </a:ext>
            </a:extLst>
          </p:cNvPr>
          <p:cNvSpPr/>
          <p:nvPr/>
        </p:nvSpPr>
        <p:spPr>
          <a:xfrm>
            <a:off x="14571" y="4360014"/>
            <a:ext cx="1186935" cy="857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2º Desbaste</a:t>
            </a:r>
          </a:p>
        </p:txBody>
      </p:sp>
    </p:spTree>
    <p:extLst>
      <p:ext uri="{BB962C8B-B14F-4D97-AF65-F5344CB8AC3E}">
        <p14:creationId xmlns:p14="http://schemas.microsoft.com/office/powerpoint/2010/main" val="83561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14"/>
          <p:cNvGraphicFramePr/>
          <p:nvPr/>
        </p:nvGraphicFramePr>
        <p:xfrm>
          <a:off x="0" y="817245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119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ela 15"/>
          <p:cNvGraphicFramePr/>
          <p:nvPr/>
        </p:nvGraphicFramePr>
        <p:xfrm>
          <a:off x="4096385" y="684530"/>
          <a:ext cx="1092200" cy="871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P 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ela 16"/>
          <p:cNvGraphicFramePr/>
          <p:nvPr/>
        </p:nvGraphicFramePr>
        <p:xfrm>
          <a:off x="7951470" y="817245"/>
          <a:ext cx="1142365" cy="60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208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ela 17"/>
          <p:cNvGraphicFramePr/>
          <p:nvPr/>
        </p:nvGraphicFramePr>
        <p:xfrm>
          <a:off x="0" y="3126105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V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98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ela 18"/>
          <p:cNvGraphicFramePr/>
          <p:nvPr/>
        </p:nvGraphicFramePr>
        <p:xfrm>
          <a:off x="0" y="5434965"/>
          <a:ext cx="1298575" cy="121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 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83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pt-BR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027992"/>
                  </a:ext>
                </a:extLst>
              </a:tr>
            </a:tbl>
          </a:graphicData>
        </a:graphic>
      </p:graphicFrame>
      <p:graphicFrame>
        <p:nvGraphicFramePr>
          <p:cNvPr id="20" name="Tabela 19"/>
          <p:cNvGraphicFramePr/>
          <p:nvPr/>
        </p:nvGraphicFramePr>
        <p:xfrm>
          <a:off x="4073525" y="2994025"/>
          <a:ext cx="1092200" cy="871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V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135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ela 20"/>
          <p:cNvGraphicFramePr/>
          <p:nvPr/>
        </p:nvGraphicFramePr>
        <p:xfrm>
          <a:off x="4029710" y="5220335"/>
          <a:ext cx="1210310" cy="164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</a:t>
                      </a: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pt-BR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935283"/>
                  </a:ext>
                </a:extLst>
              </a:tr>
            </a:tbl>
          </a:graphicData>
        </a:graphic>
      </p:graphicFrame>
      <p:graphicFrame>
        <p:nvGraphicFramePr>
          <p:cNvPr id="22" name="Tabela 21"/>
          <p:cNvGraphicFramePr/>
          <p:nvPr/>
        </p:nvGraphicFramePr>
        <p:xfrm>
          <a:off x="7939405" y="3258185"/>
          <a:ext cx="1142365" cy="60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V 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P 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172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a 22"/>
          <p:cNvGraphicFramePr/>
          <p:nvPr/>
        </p:nvGraphicFramePr>
        <p:xfrm>
          <a:off x="7901940" y="5432425"/>
          <a:ext cx="1231900" cy="607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pt-BR" alt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146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Caixa de Texto 2"/>
          <p:cNvSpPr txBox="1"/>
          <p:nvPr/>
        </p:nvSpPr>
        <p:spPr>
          <a:xfrm>
            <a:off x="3963035" y="-73977"/>
            <a:ext cx="426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en-US" dirty="0"/>
              <a:t>Energias Diferentes</a:t>
            </a:r>
          </a:p>
        </p:txBody>
      </p:sp>
      <p:pic>
        <p:nvPicPr>
          <p:cNvPr id="24" name="Picture 23" descr="A group of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3E39A688-B44F-B002-7B0D-2EAAD06BF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07" y="332884"/>
            <a:ext cx="2697774" cy="2318400"/>
          </a:xfrm>
          <a:prstGeom prst="rect">
            <a:avLst/>
          </a:prstGeom>
        </p:spPr>
      </p:pic>
      <p:pic>
        <p:nvPicPr>
          <p:cNvPr id="32" name="Picture 31" descr="A picture containing outdoor&#10;&#10;Description automatically generated">
            <a:extLst>
              <a:ext uri="{FF2B5EF4-FFF2-40B4-BE49-F238E27FC236}">
                <a16:creationId xmlns:a16="http://schemas.microsoft.com/office/drawing/2014/main" id="{2C7E342A-307E-F684-BF27-E5941ABC9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90" y="2494070"/>
            <a:ext cx="2697774" cy="2318400"/>
          </a:xfrm>
          <a:prstGeom prst="rect">
            <a:avLst/>
          </a:prstGeom>
        </p:spPr>
      </p:pic>
      <p:pic>
        <p:nvPicPr>
          <p:cNvPr id="38" name="Picture 37" descr="A picture containing text, outdoor, nature&#10;&#10;Description automatically generated">
            <a:extLst>
              <a:ext uri="{FF2B5EF4-FFF2-40B4-BE49-F238E27FC236}">
                <a16:creationId xmlns:a16="http://schemas.microsoft.com/office/drawing/2014/main" id="{0E413765-42AD-28E5-172F-DB1EB92340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36" y="4682490"/>
            <a:ext cx="2697774" cy="23184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2BA33A9-6A2E-B123-8605-99031E24E257}"/>
              </a:ext>
            </a:extLst>
          </p:cNvPr>
          <p:cNvSpPr/>
          <p:nvPr/>
        </p:nvSpPr>
        <p:spPr>
          <a:xfrm>
            <a:off x="14571" y="4360014"/>
            <a:ext cx="1186935" cy="857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2º Desbaste</a:t>
            </a:r>
          </a:p>
        </p:txBody>
      </p:sp>
      <p:sp>
        <p:nvSpPr>
          <p:cNvPr id="35" name="Caixa de Texto 2">
            <a:extLst>
              <a:ext uri="{FF2B5EF4-FFF2-40B4-BE49-F238E27FC236}">
                <a16:creationId xmlns:a16="http://schemas.microsoft.com/office/drawing/2014/main" id="{90E875D7-9F22-F6AE-2978-E59F1E17F340}"/>
              </a:ext>
            </a:extLst>
          </p:cNvPr>
          <p:cNvSpPr txBox="1"/>
          <p:nvPr/>
        </p:nvSpPr>
        <p:spPr>
          <a:xfrm>
            <a:off x="15741501" y="-72601"/>
            <a:ext cx="426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en-US" dirty="0"/>
              <a:t>Energias Iguais</a:t>
            </a:r>
          </a:p>
        </p:txBody>
      </p:sp>
      <p:graphicFrame>
        <p:nvGraphicFramePr>
          <p:cNvPr id="37" name="Tabela 21">
            <a:extLst>
              <a:ext uri="{FF2B5EF4-FFF2-40B4-BE49-F238E27FC236}">
                <a16:creationId xmlns:a16="http://schemas.microsoft.com/office/drawing/2014/main" id="{F68710E0-CE31-AD54-3184-AFCB691DD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3237676"/>
              </p:ext>
            </p:extLst>
          </p:nvPr>
        </p:nvGraphicFramePr>
        <p:xfrm>
          <a:off x="11776710" y="982625"/>
          <a:ext cx="1298575" cy="121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318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125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142816"/>
                  </a:ext>
                </a:extLst>
              </a:tr>
            </a:tbl>
          </a:graphicData>
        </a:graphic>
      </p:graphicFrame>
      <p:graphicFrame>
        <p:nvGraphicFramePr>
          <p:cNvPr id="40" name="Tabela 22">
            <a:extLst>
              <a:ext uri="{FF2B5EF4-FFF2-40B4-BE49-F238E27FC236}">
                <a16:creationId xmlns:a16="http://schemas.microsoft.com/office/drawing/2014/main" id="{1FF482CB-5B37-FBBF-D4BC-ABE8EE061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35461"/>
              </p:ext>
            </p:extLst>
          </p:nvPr>
        </p:nvGraphicFramePr>
        <p:xfrm>
          <a:off x="15815580" y="973434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508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ela 23">
            <a:extLst>
              <a:ext uri="{FF2B5EF4-FFF2-40B4-BE49-F238E27FC236}">
                <a16:creationId xmlns:a16="http://schemas.microsoft.com/office/drawing/2014/main" id="{75BAB194-6264-5912-DC88-6027A4013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837569"/>
              </p:ext>
            </p:extLst>
          </p:nvPr>
        </p:nvGraphicFramePr>
        <p:xfrm>
          <a:off x="19780587" y="982625"/>
          <a:ext cx="1203008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699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Tabela 24">
            <a:extLst>
              <a:ext uri="{FF2B5EF4-FFF2-40B4-BE49-F238E27FC236}">
                <a16:creationId xmlns:a16="http://schemas.microsoft.com/office/drawing/2014/main" id="{565F647F-B4EF-0454-F01F-FCA1349B5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1840869"/>
              </p:ext>
            </p:extLst>
          </p:nvPr>
        </p:nvGraphicFramePr>
        <p:xfrm>
          <a:off x="11778466" y="3141580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889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Tabela 25">
            <a:extLst>
              <a:ext uri="{FF2B5EF4-FFF2-40B4-BE49-F238E27FC236}">
                <a16:creationId xmlns:a16="http://schemas.microsoft.com/office/drawing/2014/main" id="{352CEB19-5E82-994B-EF2B-B8B416011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91076"/>
              </p:ext>
            </p:extLst>
          </p:nvPr>
        </p:nvGraphicFramePr>
        <p:xfrm>
          <a:off x="15815580" y="3192231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157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Tabela 26">
            <a:extLst>
              <a:ext uri="{FF2B5EF4-FFF2-40B4-BE49-F238E27FC236}">
                <a16:creationId xmlns:a16="http://schemas.microsoft.com/office/drawing/2014/main" id="{CDA6B83A-1287-25DF-28CC-F48F5C37E3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0327434"/>
              </p:ext>
            </p:extLst>
          </p:nvPr>
        </p:nvGraphicFramePr>
        <p:xfrm>
          <a:off x="19808706" y="3141580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216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Tabela 27">
            <a:extLst>
              <a:ext uri="{FF2B5EF4-FFF2-40B4-BE49-F238E27FC236}">
                <a16:creationId xmlns:a16="http://schemas.microsoft.com/office/drawing/2014/main" id="{35C7DDFC-3C75-DBBB-8012-1508795B2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713026"/>
              </p:ext>
            </p:extLst>
          </p:nvPr>
        </p:nvGraphicFramePr>
        <p:xfrm>
          <a:off x="11778466" y="5439901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276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Tabela 28">
            <a:extLst>
              <a:ext uri="{FF2B5EF4-FFF2-40B4-BE49-F238E27FC236}">
                <a16:creationId xmlns:a16="http://schemas.microsoft.com/office/drawing/2014/main" id="{FEA9704F-E138-A609-FC45-B1AEA60CB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601580"/>
              </p:ext>
            </p:extLst>
          </p:nvPr>
        </p:nvGraphicFramePr>
        <p:xfrm>
          <a:off x="15815580" y="5439901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335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ela 29">
            <a:extLst>
              <a:ext uri="{FF2B5EF4-FFF2-40B4-BE49-F238E27FC236}">
                <a16:creationId xmlns:a16="http://schemas.microsoft.com/office/drawing/2014/main" id="{F9645252-0D70-E05E-74C4-E0D4EB201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072128"/>
              </p:ext>
            </p:extLst>
          </p:nvPr>
        </p:nvGraphicFramePr>
        <p:xfrm>
          <a:off x="19808706" y="5459465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394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8" name="Picture 47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6B3F92E3-CD8B-29A9-28FA-628048421D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727" y="295699"/>
            <a:ext cx="2697774" cy="2318400"/>
          </a:xfrm>
          <a:prstGeom prst="rect">
            <a:avLst/>
          </a:prstGeom>
        </p:spPr>
      </p:pic>
      <p:pic>
        <p:nvPicPr>
          <p:cNvPr id="49" name="Picture 48" descr="A picture containing text, outdoor, nature, night sky&#10;&#10;Description automatically generated">
            <a:extLst>
              <a:ext uri="{FF2B5EF4-FFF2-40B4-BE49-F238E27FC236}">
                <a16:creationId xmlns:a16="http://schemas.microsoft.com/office/drawing/2014/main" id="{05982207-FDBC-BC20-55C9-273A4A773F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245" y="295699"/>
            <a:ext cx="2697774" cy="2318400"/>
          </a:xfrm>
          <a:prstGeom prst="rect">
            <a:avLst/>
          </a:prstGeom>
        </p:spPr>
      </p:pic>
      <p:pic>
        <p:nvPicPr>
          <p:cNvPr id="50" name="Picture 49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F128F809-0615-7D30-4CE9-EE27BD3E3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761" y="295699"/>
            <a:ext cx="2697774" cy="2318400"/>
          </a:xfrm>
          <a:prstGeom prst="rect">
            <a:avLst/>
          </a:prstGeom>
        </p:spPr>
      </p:pic>
      <p:pic>
        <p:nvPicPr>
          <p:cNvPr id="51" name="Picture 5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60112A1-64AC-4B59-51BE-EE59728500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898" y="2430670"/>
            <a:ext cx="2697774" cy="2318400"/>
          </a:xfrm>
          <a:prstGeom prst="rect">
            <a:avLst/>
          </a:prstGeom>
        </p:spPr>
      </p:pic>
      <p:pic>
        <p:nvPicPr>
          <p:cNvPr id="52" name="Picture 51" descr="A group of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D1A79295-A01A-ABFB-7966-5833D116F2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558" y="2436612"/>
            <a:ext cx="2697774" cy="2318400"/>
          </a:xfrm>
          <a:prstGeom prst="rect">
            <a:avLst/>
          </a:prstGeom>
        </p:spPr>
      </p:pic>
      <p:pic>
        <p:nvPicPr>
          <p:cNvPr id="53" name="Picture 52" descr="A picture containing text, outdoor, nature, night sky&#10;&#10;Description automatically generated">
            <a:extLst>
              <a:ext uri="{FF2B5EF4-FFF2-40B4-BE49-F238E27FC236}">
                <a16:creationId xmlns:a16="http://schemas.microsoft.com/office/drawing/2014/main" id="{370FA99B-B6C5-9320-2405-DA6CAA7970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90" y="2436612"/>
            <a:ext cx="2697774" cy="2318400"/>
          </a:xfrm>
          <a:prstGeom prst="rect">
            <a:avLst/>
          </a:prstGeom>
        </p:spPr>
      </p:pic>
      <p:pic>
        <p:nvPicPr>
          <p:cNvPr id="54" name="Picture 53" descr="A picture containing text&#10;&#10;Description automatically generated">
            <a:extLst>
              <a:ext uri="{FF2B5EF4-FFF2-40B4-BE49-F238E27FC236}">
                <a16:creationId xmlns:a16="http://schemas.microsoft.com/office/drawing/2014/main" id="{E15D7C63-84C4-E510-D58C-FA850534C4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889" y="4615800"/>
            <a:ext cx="2697774" cy="2318400"/>
          </a:xfrm>
          <a:prstGeom prst="rect">
            <a:avLst/>
          </a:prstGeom>
        </p:spPr>
      </p:pic>
      <p:pic>
        <p:nvPicPr>
          <p:cNvPr id="55" name="Picture 54" descr="A picture containing text, nature, night sky&#10;&#10;Description automatically generated">
            <a:extLst>
              <a:ext uri="{FF2B5EF4-FFF2-40B4-BE49-F238E27FC236}">
                <a16:creationId xmlns:a16="http://schemas.microsoft.com/office/drawing/2014/main" id="{FF110AF3-D3A1-E5A6-7B17-DAB38B84381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407" y="4610901"/>
            <a:ext cx="2697774" cy="2318400"/>
          </a:xfrm>
          <a:prstGeom prst="rect">
            <a:avLst/>
          </a:prstGeom>
        </p:spPr>
      </p:pic>
      <p:pic>
        <p:nvPicPr>
          <p:cNvPr id="56" name="Picture 55" descr="A picture containing text, nature, outdoor object, night sky&#10;&#10;Description automatically generated">
            <a:extLst>
              <a:ext uri="{FF2B5EF4-FFF2-40B4-BE49-F238E27FC236}">
                <a16:creationId xmlns:a16="http://schemas.microsoft.com/office/drawing/2014/main" id="{160295F5-14AC-AB05-4069-19CA381DD91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761" y="4610901"/>
            <a:ext cx="2697774" cy="23184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0F770DA-D1C6-5813-B14F-2397B74C4C88}"/>
              </a:ext>
            </a:extLst>
          </p:cNvPr>
          <p:cNvSpPr/>
          <p:nvPr/>
        </p:nvSpPr>
        <p:spPr>
          <a:xfrm>
            <a:off x="11793037" y="4372443"/>
            <a:ext cx="1186935" cy="857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2º Desbaste</a:t>
            </a:r>
          </a:p>
        </p:txBody>
      </p:sp>
    </p:spTree>
    <p:extLst>
      <p:ext uri="{BB962C8B-B14F-4D97-AF65-F5344CB8AC3E}">
        <p14:creationId xmlns:p14="http://schemas.microsoft.com/office/powerpoint/2010/main" val="961944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D914F5C-4AA4-7E28-9846-AD347A4C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3619" cy="327977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A47525B-8BAB-4B97-199F-B28AF9392D9C}"/>
              </a:ext>
            </a:extLst>
          </p:cNvPr>
          <p:cNvSpPr/>
          <p:nvPr/>
        </p:nvSpPr>
        <p:spPr>
          <a:xfrm>
            <a:off x="0" y="2804160"/>
            <a:ext cx="12192000" cy="33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F171AD-FBE2-8D4F-AFDE-200981420BF2}"/>
              </a:ext>
            </a:extLst>
          </p:cNvPr>
          <p:cNvSpPr/>
          <p:nvPr/>
        </p:nvSpPr>
        <p:spPr>
          <a:xfrm>
            <a:off x="3489960" y="2804160"/>
            <a:ext cx="1219200" cy="33528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77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54;p13">
            <a:extLst>
              <a:ext uri="{FF2B5EF4-FFF2-40B4-BE49-F238E27FC236}">
                <a16:creationId xmlns:a16="http://schemas.microsoft.com/office/drawing/2014/main" id="{743A0C4C-6085-CFB3-8F75-FAD307A7FDB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93" y="256789"/>
            <a:ext cx="2696400" cy="23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6;p13">
            <a:extLst>
              <a:ext uri="{FF2B5EF4-FFF2-40B4-BE49-F238E27FC236}">
                <a16:creationId xmlns:a16="http://schemas.microsoft.com/office/drawing/2014/main" id="{89B6869A-2CF0-3DE1-3F73-0C1F66DFAB6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67124" y="249894"/>
            <a:ext cx="2696400" cy="23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9;p13">
            <a:extLst>
              <a:ext uri="{FF2B5EF4-FFF2-40B4-BE49-F238E27FC236}">
                <a16:creationId xmlns:a16="http://schemas.microsoft.com/office/drawing/2014/main" id="{14AC967C-D568-B5B8-B99D-58BAA2B3EBC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64055" y="2394575"/>
            <a:ext cx="2696400" cy="23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5;p13">
            <a:extLst>
              <a:ext uri="{FF2B5EF4-FFF2-40B4-BE49-F238E27FC236}">
                <a16:creationId xmlns:a16="http://schemas.microsoft.com/office/drawing/2014/main" id="{615ACF28-F1B8-8394-181F-B21CEFEE7C1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98600" y="265105"/>
            <a:ext cx="2696400" cy="23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8;p13">
            <a:extLst>
              <a:ext uri="{FF2B5EF4-FFF2-40B4-BE49-F238E27FC236}">
                <a16:creationId xmlns:a16="http://schemas.microsoft.com/office/drawing/2014/main" id="{D30C54D9-0086-9472-0AE4-046DFDB2B488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11654" y="2457802"/>
            <a:ext cx="2696400" cy="23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308585" y="4598472"/>
            <a:ext cx="2696400" cy="23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9192" y="4598472"/>
            <a:ext cx="2696400" cy="23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7;p13">
            <a:extLst>
              <a:ext uri="{FF2B5EF4-FFF2-40B4-BE49-F238E27FC236}">
                <a16:creationId xmlns:a16="http://schemas.microsoft.com/office/drawing/2014/main" id="{F5805A69-655A-F32D-CCC2-786813CB46F7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37054" y="2409869"/>
            <a:ext cx="2696400" cy="23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0;p13">
            <a:extLst>
              <a:ext uri="{FF2B5EF4-FFF2-40B4-BE49-F238E27FC236}">
                <a16:creationId xmlns:a16="http://schemas.microsoft.com/office/drawing/2014/main" id="{933D79C6-B5FC-BF98-ACD8-07A24932F768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337054" y="4598472"/>
            <a:ext cx="2696400" cy="23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 de Texto 2"/>
          <p:cNvSpPr txBox="1"/>
          <p:nvPr/>
        </p:nvSpPr>
        <p:spPr>
          <a:xfrm>
            <a:off x="3963035" y="-85030"/>
            <a:ext cx="426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en-US" dirty="0"/>
              <a:t>Energias Iguais</a:t>
            </a:r>
          </a:p>
        </p:txBody>
      </p: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CE1EC788-508B-C17C-EA19-A140D275F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932130"/>
              </p:ext>
            </p:extLst>
          </p:nvPr>
        </p:nvGraphicFramePr>
        <p:xfrm>
          <a:off x="-1756" y="970196"/>
          <a:ext cx="1298575" cy="121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318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125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142816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3F84636E-1411-894B-AF59-92AFDAC767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287055"/>
              </p:ext>
            </p:extLst>
          </p:nvPr>
        </p:nvGraphicFramePr>
        <p:xfrm>
          <a:off x="4037114" y="961005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508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1088C51D-88EA-1CF3-1B36-E3AA3AF453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099447"/>
              </p:ext>
            </p:extLst>
          </p:nvPr>
        </p:nvGraphicFramePr>
        <p:xfrm>
          <a:off x="8002121" y="970196"/>
          <a:ext cx="1203008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699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DF0343D7-4F68-82DB-425F-3277CE9D2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8837713"/>
              </p:ext>
            </p:extLst>
          </p:nvPr>
        </p:nvGraphicFramePr>
        <p:xfrm>
          <a:off x="0" y="3129151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889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2286131D-D37B-75DF-07D4-9E667A8DF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769042"/>
              </p:ext>
            </p:extLst>
          </p:nvPr>
        </p:nvGraphicFramePr>
        <p:xfrm>
          <a:off x="4037114" y="3179802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157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6E4DFDF6-79A5-30BA-FFF2-D0EB0E507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5059571"/>
              </p:ext>
            </p:extLst>
          </p:nvPr>
        </p:nvGraphicFramePr>
        <p:xfrm>
          <a:off x="8030240" y="3129151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216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ela 27">
            <a:extLst>
              <a:ext uri="{FF2B5EF4-FFF2-40B4-BE49-F238E27FC236}">
                <a16:creationId xmlns:a16="http://schemas.microsoft.com/office/drawing/2014/main" id="{9FAE870E-E606-A4C8-7563-1D44A70D0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51387"/>
              </p:ext>
            </p:extLst>
          </p:nvPr>
        </p:nvGraphicFramePr>
        <p:xfrm>
          <a:off x="0" y="5427472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276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B39CAB4C-3832-E99A-F0BB-E4CE560B4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094523"/>
              </p:ext>
            </p:extLst>
          </p:nvPr>
        </p:nvGraphicFramePr>
        <p:xfrm>
          <a:off x="4037114" y="5427472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335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ela 29">
            <a:extLst>
              <a:ext uri="{FF2B5EF4-FFF2-40B4-BE49-F238E27FC236}">
                <a16:creationId xmlns:a16="http://schemas.microsoft.com/office/drawing/2014/main" id="{1EC13A80-DD6A-7B00-8933-FED14070B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718068"/>
              </p:ext>
            </p:extLst>
          </p:nvPr>
        </p:nvGraphicFramePr>
        <p:xfrm>
          <a:off x="8030240" y="5447036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394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 de Texto 2"/>
          <p:cNvSpPr txBox="1"/>
          <p:nvPr/>
        </p:nvSpPr>
        <p:spPr>
          <a:xfrm>
            <a:off x="3963035" y="-85030"/>
            <a:ext cx="426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en-US" dirty="0"/>
              <a:t>Energias Iguais</a:t>
            </a:r>
          </a:p>
        </p:txBody>
      </p: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CE1EC788-508B-C17C-EA19-A140D275F758}"/>
              </a:ext>
            </a:extLst>
          </p:cNvPr>
          <p:cNvGraphicFramePr/>
          <p:nvPr/>
        </p:nvGraphicFramePr>
        <p:xfrm>
          <a:off x="-1756" y="970196"/>
          <a:ext cx="1298575" cy="121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318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125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142816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3F84636E-1411-894B-AF59-92AFDAC767B9}"/>
              </a:ext>
            </a:extLst>
          </p:cNvPr>
          <p:cNvGraphicFramePr/>
          <p:nvPr/>
        </p:nvGraphicFramePr>
        <p:xfrm>
          <a:off x="4037114" y="961005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508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1088C51D-88EA-1CF3-1B36-E3AA3AF453B1}"/>
              </a:ext>
            </a:extLst>
          </p:cNvPr>
          <p:cNvGraphicFramePr/>
          <p:nvPr/>
        </p:nvGraphicFramePr>
        <p:xfrm>
          <a:off x="8002121" y="970196"/>
          <a:ext cx="1203008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699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DF0343D7-4F68-82DB-425F-3277CE9D21A1}"/>
              </a:ext>
            </a:extLst>
          </p:cNvPr>
          <p:cNvGraphicFramePr/>
          <p:nvPr/>
        </p:nvGraphicFramePr>
        <p:xfrm>
          <a:off x="0" y="3129151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889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2286131D-D37B-75DF-07D4-9E667A8DF598}"/>
              </a:ext>
            </a:extLst>
          </p:cNvPr>
          <p:cNvGraphicFramePr/>
          <p:nvPr/>
        </p:nvGraphicFramePr>
        <p:xfrm>
          <a:off x="4037114" y="3179802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157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6E4DFDF6-79A5-30BA-FFF2-D0EB0E50791A}"/>
              </a:ext>
            </a:extLst>
          </p:cNvPr>
          <p:cNvGraphicFramePr/>
          <p:nvPr/>
        </p:nvGraphicFramePr>
        <p:xfrm>
          <a:off x="8030240" y="3129151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216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ela 27">
            <a:extLst>
              <a:ext uri="{FF2B5EF4-FFF2-40B4-BE49-F238E27FC236}">
                <a16:creationId xmlns:a16="http://schemas.microsoft.com/office/drawing/2014/main" id="{9FAE870E-E606-A4C8-7563-1D44A70D06B9}"/>
              </a:ext>
            </a:extLst>
          </p:cNvPr>
          <p:cNvGraphicFramePr/>
          <p:nvPr/>
        </p:nvGraphicFramePr>
        <p:xfrm>
          <a:off x="0" y="5427472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276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B39CAB4C-3832-E99A-F0BB-E4CE560B47E5}"/>
              </a:ext>
            </a:extLst>
          </p:cNvPr>
          <p:cNvGraphicFramePr/>
          <p:nvPr/>
        </p:nvGraphicFramePr>
        <p:xfrm>
          <a:off x="4037114" y="5427472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335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ela 29">
            <a:extLst>
              <a:ext uri="{FF2B5EF4-FFF2-40B4-BE49-F238E27FC236}">
                <a16:creationId xmlns:a16="http://schemas.microsoft.com/office/drawing/2014/main" id="{1EC13A80-DD6A-7B00-8933-FED14070BD62}"/>
              </a:ext>
            </a:extLst>
          </p:cNvPr>
          <p:cNvGraphicFramePr/>
          <p:nvPr/>
        </p:nvGraphicFramePr>
        <p:xfrm>
          <a:off x="8030240" y="5447036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394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Picture 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E7D47D14-7DFC-D9A1-72DC-C4E46BE1E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1" y="283270"/>
            <a:ext cx="2697774" cy="2318400"/>
          </a:xfrm>
          <a:prstGeom prst="rect">
            <a:avLst/>
          </a:prstGeom>
        </p:spPr>
      </p:pic>
      <p:pic>
        <p:nvPicPr>
          <p:cNvPr id="6" name="Picture 5" descr="A picture containing text, outdoor, nature, night sky&#10;&#10;Description automatically generated">
            <a:extLst>
              <a:ext uri="{FF2B5EF4-FFF2-40B4-BE49-F238E27FC236}">
                <a16:creationId xmlns:a16="http://schemas.microsoft.com/office/drawing/2014/main" id="{1EA69553-13B0-EBF5-C845-B52AF1C9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9" y="283270"/>
            <a:ext cx="2697774" cy="2318400"/>
          </a:xfrm>
          <a:prstGeom prst="rect">
            <a:avLst/>
          </a:prstGeom>
        </p:spPr>
      </p:pic>
      <p:pic>
        <p:nvPicPr>
          <p:cNvPr id="8" name="Picture 7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F20D774A-9C79-F3C8-6DCC-5B1600344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295" y="283270"/>
            <a:ext cx="2697774" cy="2318400"/>
          </a:xfrm>
          <a:prstGeom prst="rect">
            <a:avLst/>
          </a:prstGeom>
        </p:spPr>
      </p:pic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E6E5715-C905-F999-5B65-8574B4E15A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32" y="2418241"/>
            <a:ext cx="2697774" cy="2318400"/>
          </a:xfrm>
          <a:prstGeom prst="rect">
            <a:avLst/>
          </a:prstGeom>
        </p:spPr>
      </p:pic>
      <p:pic>
        <p:nvPicPr>
          <p:cNvPr id="12" name="Picture 11" descr="A group of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F5754B30-AE09-853C-8968-D3A5BE9840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92" y="2424183"/>
            <a:ext cx="2697774" cy="2318400"/>
          </a:xfrm>
          <a:prstGeom prst="rect">
            <a:avLst/>
          </a:prstGeom>
        </p:spPr>
      </p:pic>
      <p:pic>
        <p:nvPicPr>
          <p:cNvPr id="14" name="Picture 13" descr="A picture containing text, outdoor, nature, night sky&#10;&#10;Description automatically generated">
            <a:extLst>
              <a:ext uri="{FF2B5EF4-FFF2-40B4-BE49-F238E27FC236}">
                <a16:creationId xmlns:a16="http://schemas.microsoft.com/office/drawing/2014/main" id="{F0ED5467-FE9A-23EA-BCF4-322621CA8B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124" y="2424183"/>
            <a:ext cx="2697774" cy="2318400"/>
          </a:xfrm>
          <a:prstGeom prst="rect">
            <a:avLst/>
          </a:prstGeom>
        </p:spPr>
      </p:pic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F9F493E7-7CFD-BBE6-C0F6-D13B2D9236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23" y="4603371"/>
            <a:ext cx="2697774" cy="2318400"/>
          </a:xfrm>
          <a:prstGeom prst="rect">
            <a:avLst/>
          </a:prstGeom>
        </p:spPr>
      </p:pic>
      <p:pic>
        <p:nvPicPr>
          <p:cNvPr id="34" name="Picture 33" descr="A picture containing text, nature, night sky&#10;&#10;Description automatically generated">
            <a:extLst>
              <a:ext uri="{FF2B5EF4-FFF2-40B4-BE49-F238E27FC236}">
                <a16:creationId xmlns:a16="http://schemas.microsoft.com/office/drawing/2014/main" id="{6FBB4E2B-FDA1-EFA1-B9FC-C2FA048F5A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41" y="4598472"/>
            <a:ext cx="2697774" cy="2318400"/>
          </a:xfrm>
          <a:prstGeom prst="rect">
            <a:avLst/>
          </a:prstGeom>
        </p:spPr>
      </p:pic>
      <p:pic>
        <p:nvPicPr>
          <p:cNvPr id="36" name="Picture 35" descr="A picture containing text, nature, outdoor object, night sky&#10;&#10;Description automatically generated">
            <a:extLst>
              <a:ext uri="{FF2B5EF4-FFF2-40B4-BE49-F238E27FC236}">
                <a16:creationId xmlns:a16="http://schemas.microsoft.com/office/drawing/2014/main" id="{C915944F-27AE-FD13-C6BC-909E3BAB71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295" y="4598472"/>
            <a:ext cx="2697774" cy="2318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9A3EF7A-8EC8-92CC-9369-D2E7E129947E}"/>
              </a:ext>
            </a:extLst>
          </p:cNvPr>
          <p:cNvSpPr/>
          <p:nvPr/>
        </p:nvSpPr>
        <p:spPr>
          <a:xfrm>
            <a:off x="14571" y="4360014"/>
            <a:ext cx="1186935" cy="857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2º Desbaste</a:t>
            </a:r>
          </a:p>
        </p:txBody>
      </p:sp>
    </p:spTree>
    <p:extLst>
      <p:ext uri="{BB962C8B-B14F-4D97-AF65-F5344CB8AC3E}">
        <p14:creationId xmlns:p14="http://schemas.microsoft.com/office/powerpoint/2010/main" val="373645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E7D47D14-7DFC-D9A1-72DC-C4E46BE1E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1" y="283270"/>
            <a:ext cx="2697774" cy="2318400"/>
          </a:xfrm>
          <a:prstGeom prst="rect">
            <a:avLst/>
          </a:prstGeom>
        </p:spPr>
      </p:pic>
      <p:pic>
        <p:nvPicPr>
          <p:cNvPr id="14" name="Picture 13" descr="A picture containing text, outdoor, nature, night sky&#10;&#10;Description automatically generated">
            <a:extLst>
              <a:ext uri="{FF2B5EF4-FFF2-40B4-BE49-F238E27FC236}">
                <a16:creationId xmlns:a16="http://schemas.microsoft.com/office/drawing/2014/main" id="{F0ED5467-FE9A-23EA-BCF4-322621CA8B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30" y="2386790"/>
            <a:ext cx="2697774" cy="2318400"/>
          </a:xfrm>
          <a:prstGeom prst="rect">
            <a:avLst/>
          </a:prstGeom>
        </p:spPr>
      </p:pic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2286131D-D37B-75DF-07D4-9E667A8DF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877052"/>
              </p:ext>
            </p:extLst>
          </p:nvPr>
        </p:nvGraphicFramePr>
        <p:xfrm>
          <a:off x="4050872" y="1038889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157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11" descr="A group of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F5754B30-AE09-853C-8968-D3A5BE984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50" y="283270"/>
            <a:ext cx="2697774" cy="2318400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3963035" y="-85030"/>
            <a:ext cx="426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en-US" dirty="0"/>
              <a:t>Energias Iguais</a:t>
            </a:r>
          </a:p>
        </p:txBody>
      </p: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CE1EC788-508B-C17C-EA19-A140D275F758}"/>
              </a:ext>
            </a:extLst>
          </p:cNvPr>
          <p:cNvGraphicFramePr/>
          <p:nvPr/>
        </p:nvGraphicFramePr>
        <p:xfrm>
          <a:off x="-1756" y="970196"/>
          <a:ext cx="1298575" cy="121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318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125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142816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3F84636E-1411-894B-AF59-92AFDAC767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4066786"/>
              </p:ext>
            </p:extLst>
          </p:nvPr>
        </p:nvGraphicFramePr>
        <p:xfrm>
          <a:off x="8065288" y="961005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508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1088C51D-88EA-1CF3-1B36-E3AA3AF453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0284380"/>
              </p:ext>
            </p:extLst>
          </p:nvPr>
        </p:nvGraphicFramePr>
        <p:xfrm>
          <a:off x="4114809" y="3198834"/>
          <a:ext cx="1203008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699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DF0343D7-4F68-82DB-425F-3277CE9D2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669656"/>
              </p:ext>
            </p:extLst>
          </p:nvPr>
        </p:nvGraphicFramePr>
        <p:xfrm>
          <a:off x="4060049" y="5454142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889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6E4DFDF6-79A5-30BA-FFF2-D0EB0E507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64313"/>
              </p:ext>
            </p:extLst>
          </p:nvPr>
        </p:nvGraphicFramePr>
        <p:xfrm>
          <a:off x="13789" y="3198834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216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ela 27">
            <a:extLst>
              <a:ext uri="{FF2B5EF4-FFF2-40B4-BE49-F238E27FC236}">
                <a16:creationId xmlns:a16="http://schemas.microsoft.com/office/drawing/2014/main" id="{9FAE870E-E606-A4C8-7563-1D44A70D0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328396"/>
              </p:ext>
            </p:extLst>
          </p:nvPr>
        </p:nvGraphicFramePr>
        <p:xfrm>
          <a:off x="8089957" y="3198834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276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B39CAB4C-3832-E99A-F0BB-E4CE560B4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870560"/>
              </p:ext>
            </p:extLst>
          </p:nvPr>
        </p:nvGraphicFramePr>
        <p:xfrm>
          <a:off x="13789" y="5447036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850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335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ela 29">
            <a:extLst>
              <a:ext uri="{FF2B5EF4-FFF2-40B4-BE49-F238E27FC236}">
                <a16:creationId xmlns:a16="http://schemas.microsoft.com/office/drawing/2014/main" id="{1EC13A80-DD6A-7B00-8933-FED14070BD62}"/>
              </a:ext>
            </a:extLst>
          </p:cNvPr>
          <p:cNvGraphicFramePr/>
          <p:nvPr/>
        </p:nvGraphicFramePr>
        <p:xfrm>
          <a:off x="8030240" y="5447036"/>
          <a:ext cx="1298575" cy="60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 V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1000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P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394 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 E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164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 descr="A picture containing text, outdoor, nature, night sky&#10;&#10;Description automatically generated">
            <a:extLst>
              <a:ext uri="{FF2B5EF4-FFF2-40B4-BE49-F238E27FC236}">
                <a16:creationId xmlns:a16="http://schemas.microsoft.com/office/drawing/2014/main" id="{1EA69553-13B0-EBF5-C845-B52AF1C976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53" y="283270"/>
            <a:ext cx="2697774" cy="2318400"/>
          </a:xfrm>
          <a:prstGeom prst="rect">
            <a:avLst/>
          </a:prstGeom>
        </p:spPr>
      </p:pic>
      <p:pic>
        <p:nvPicPr>
          <p:cNvPr id="8" name="Picture 7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F20D774A-9C79-F3C8-6DCC-5B16003441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00" y="2443163"/>
            <a:ext cx="2697774" cy="2318400"/>
          </a:xfrm>
          <a:prstGeom prst="rect">
            <a:avLst/>
          </a:prstGeom>
        </p:spPr>
      </p:pic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E6E5715-C905-F999-5B65-8574B4E15A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592" y="4598472"/>
            <a:ext cx="2697774" cy="2318400"/>
          </a:xfrm>
          <a:prstGeom prst="rect">
            <a:avLst/>
          </a:prstGeom>
        </p:spPr>
      </p:pic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F9F493E7-7CFD-BBE6-C0F6-D13B2D9236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145" y="2443163"/>
            <a:ext cx="2697774" cy="2318400"/>
          </a:xfrm>
          <a:prstGeom prst="rect">
            <a:avLst/>
          </a:prstGeom>
        </p:spPr>
      </p:pic>
      <p:pic>
        <p:nvPicPr>
          <p:cNvPr id="34" name="Picture 33" descr="A picture containing text, nature, night sky&#10;&#10;Description automatically generated">
            <a:extLst>
              <a:ext uri="{FF2B5EF4-FFF2-40B4-BE49-F238E27FC236}">
                <a16:creationId xmlns:a16="http://schemas.microsoft.com/office/drawing/2014/main" id="{6FBB4E2B-FDA1-EFA1-B9FC-C2FA048F5A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99" y="4598472"/>
            <a:ext cx="2697774" cy="2318400"/>
          </a:xfrm>
          <a:prstGeom prst="rect">
            <a:avLst/>
          </a:prstGeom>
        </p:spPr>
      </p:pic>
      <p:pic>
        <p:nvPicPr>
          <p:cNvPr id="36" name="Picture 35" descr="A picture containing text, nature, outdoor object, night sky&#10;&#10;Description automatically generated">
            <a:extLst>
              <a:ext uri="{FF2B5EF4-FFF2-40B4-BE49-F238E27FC236}">
                <a16:creationId xmlns:a16="http://schemas.microsoft.com/office/drawing/2014/main" id="{C915944F-27AE-FD13-C6BC-909E3BAB71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295" y="4598472"/>
            <a:ext cx="2697774" cy="2318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9A3EF7A-8EC8-92CC-9369-D2E7E129947E}"/>
              </a:ext>
            </a:extLst>
          </p:cNvPr>
          <p:cNvSpPr/>
          <p:nvPr/>
        </p:nvSpPr>
        <p:spPr>
          <a:xfrm>
            <a:off x="14571" y="4360014"/>
            <a:ext cx="1186935" cy="857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Potencia</a:t>
            </a:r>
          </a:p>
          <a:p>
            <a:pPr algn="ctr"/>
            <a:r>
              <a:rPr lang="pt-BR" dirty="0"/>
              <a:t>Crescente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1BBD43-4AF0-12E7-016F-AC37DFD27DCD}"/>
              </a:ext>
            </a:extLst>
          </p:cNvPr>
          <p:cNvSpPr/>
          <p:nvPr/>
        </p:nvSpPr>
        <p:spPr>
          <a:xfrm>
            <a:off x="340209" y="1589678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537FC3-9332-30F0-A5B3-C04603743979}"/>
              </a:ext>
            </a:extLst>
          </p:cNvPr>
          <p:cNvSpPr/>
          <p:nvPr/>
        </p:nvSpPr>
        <p:spPr>
          <a:xfrm>
            <a:off x="439977" y="3805894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5166F5-237D-AE66-7BB0-6271D3ED7A6D}"/>
              </a:ext>
            </a:extLst>
          </p:cNvPr>
          <p:cNvSpPr/>
          <p:nvPr/>
        </p:nvSpPr>
        <p:spPr>
          <a:xfrm>
            <a:off x="8542802" y="3805894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0985A-EAE3-4D1F-E543-BAA6113234C7}"/>
              </a:ext>
            </a:extLst>
          </p:cNvPr>
          <p:cNvSpPr/>
          <p:nvPr/>
        </p:nvSpPr>
        <p:spPr>
          <a:xfrm>
            <a:off x="4489380" y="3796951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3C26D1-94F6-7092-048E-6F68D5F607A3}"/>
              </a:ext>
            </a:extLst>
          </p:cNvPr>
          <p:cNvSpPr/>
          <p:nvPr/>
        </p:nvSpPr>
        <p:spPr>
          <a:xfrm>
            <a:off x="4501751" y="6130583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3BDFC-7ED0-8479-3AAE-29FD6E5AEF05}"/>
              </a:ext>
            </a:extLst>
          </p:cNvPr>
          <p:cNvSpPr/>
          <p:nvPr/>
        </p:nvSpPr>
        <p:spPr>
          <a:xfrm>
            <a:off x="8543735" y="1678838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D6AA4F-1FC3-87F7-A8F4-7CA4F343D4E5}"/>
              </a:ext>
            </a:extLst>
          </p:cNvPr>
          <p:cNvSpPr/>
          <p:nvPr/>
        </p:nvSpPr>
        <p:spPr>
          <a:xfrm>
            <a:off x="4419798" y="1646160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84270-7B32-1129-2DEE-B60455493DD9}"/>
              </a:ext>
            </a:extLst>
          </p:cNvPr>
          <p:cNvSpPr/>
          <p:nvPr/>
        </p:nvSpPr>
        <p:spPr>
          <a:xfrm>
            <a:off x="415820" y="6130584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34C4C1-8B4D-2A85-955C-71F4327F514A}"/>
              </a:ext>
            </a:extLst>
          </p:cNvPr>
          <p:cNvSpPr/>
          <p:nvPr/>
        </p:nvSpPr>
        <p:spPr>
          <a:xfrm>
            <a:off x="8543735" y="6130582"/>
            <a:ext cx="403802" cy="35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01264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921</Words>
  <Application>Microsoft Office PowerPoint</Application>
  <PresentationFormat>Widescreen</PresentationFormat>
  <Paragraphs>493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微软雅黑</vt:lpstr>
      <vt:lpstr>Arial</vt:lpstr>
      <vt:lpstr>Calibri</vt:lpstr>
      <vt:lpstr>Calibri Light</vt:lpstr>
      <vt:lpstr>Office Theme</vt:lpstr>
      <vt:lpstr>Legenda</vt:lpstr>
      <vt:lpstr>Numeração das amostras de acordo com a planilha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João Felipe Queiroz Rodrigues</cp:lastModifiedBy>
  <cp:revision>17</cp:revision>
  <dcterms:created xsi:type="dcterms:W3CDTF">2022-11-21T18:44:00Z</dcterms:created>
  <dcterms:modified xsi:type="dcterms:W3CDTF">2023-01-16T19:43:45Z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1046-11.2.0.11341</vt:lpwstr>
  </property>
  <property fmtid="{D5CDD505-2E9C-101B-9397-08002B2CF9AE}" pid="3" name="ICV">
    <vt:lpwstr>0CAE6021FBC14F76A9C68CB3799D9BF9</vt:lpwstr>
  </property>
</Properties>
</file>